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7" r:id="rId4"/>
    <p:sldId id="263" r:id="rId5"/>
    <p:sldId id="261" r:id="rId6"/>
    <p:sldId id="279" r:id="rId7"/>
    <p:sldId id="281" r:id="rId8"/>
    <p:sldId id="262" r:id="rId9"/>
    <p:sldId id="282" r:id="rId10"/>
    <p:sldId id="283" r:id="rId11"/>
    <p:sldId id="264" r:id="rId12"/>
    <p:sldId id="272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D29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5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0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4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6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35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6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8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37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9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32D9F-8F87-47F6-A6AA-10D1AE7F2CFA}" type="datetimeFigureOut">
              <a:rPr lang="en-US" smtClean="0"/>
              <a:t>6/22/2015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0FA1A-B6CF-43F9-8627-944E3473E9A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1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jimenez@go-labs.ne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83" y="936982"/>
            <a:ext cx="7543800" cy="2476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59083" y="37522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rgbClr val="83CD29"/>
                </a:solidFill>
              </a:rPr>
              <a:t>Efrén Jiménez Delgado</a:t>
            </a:r>
            <a:br>
              <a:rPr lang="en-US" sz="3200" dirty="0" smtClean="0">
                <a:solidFill>
                  <a:srgbClr val="83CD29"/>
                </a:solidFill>
              </a:rPr>
            </a:br>
            <a:r>
              <a:rPr lang="en-US" sz="2800" dirty="0" smtClean="0">
                <a:solidFill>
                  <a:srgbClr val="83CD29"/>
                </a:solidFill>
                <a:hlinkClick r:id="rId3"/>
              </a:rPr>
              <a:t>ejimenez@go-labs.net</a:t>
            </a:r>
            <a:r>
              <a:rPr lang="en-US" sz="2800" dirty="0" smtClean="0">
                <a:solidFill>
                  <a:srgbClr val="83CD29"/>
                </a:solidFill>
              </a:rPr>
              <a:t/>
            </a:r>
            <a:br>
              <a:rPr lang="en-US" sz="2800" dirty="0" smtClean="0">
                <a:solidFill>
                  <a:srgbClr val="83CD29"/>
                </a:solidFill>
              </a:rPr>
            </a:b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</a:rPr>
              <a:t>@gigo_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71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revistasmartphone.com/wp-content/uploads/2015/01/afp-facebook-ceo-mark-zuckerberg-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5759" y="1712286"/>
            <a:ext cx="6723531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83CD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 Zuckerberg</a:t>
            </a:r>
            <a:endParaRPr lang="en-US" b="1" dirty="0">
              <a:solidFill>
                <a:srgbClr val="83CD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74" y="556088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609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b="1" dirty="0">
                <a:solidFill>
                  <a:srgbClr val="83CD29"/>
                </a:solidFill>
              </a:rPr>
              <a:t>Estado actual de la zona en computación</a:t>
            </a:r>
          </a:p>
        </p:txBody>
      </p:sp>
      <p:pic>
        <p:nvPicPr>
          <p:cNvPr id="7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138" y="567679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avantica.net/careers/templates/avanticacareerstemplate/images/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44196"/>
            <a:ext cx="3503055" cy="103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media.licdn.com/media/p/1/000/22c/281/1a283b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421" y="1889651"/>
            <a:ext cx="4138769" cy="1187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www.ceticzn.org/wp-content/uploads/2014/07/LOGO-GBSYS-med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70314"/>
            <a:ext cx="2151800" cy="150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www.dotcreek.com/wp-content/uploads/2014/12/dotcreek-agi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201" y="3470314"/>
            <a:ext cx="3785360" cy="914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www.ncq.co.cr/images/logo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356" y="2021401"/>
            <a:ext cx="2562225" cy="92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39" y="3482796"/>
            <a:ext cx="2697633" cy="960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://www.openpuerta.com/wp-content/uploads/2014/06/mainlogo-300x4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806" y="4922149"/>
            <a:ext cx="2857500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46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>
                <a:solidFill>
                  <a:srgbClr val="83CD29"/>
                </a:solidFill>
              </a:rPr>
              <a:t>¿ Donde puedo estudiar</a:t>
            </a:r>
            <a:r>
              <a:rPr lang="en-US" dirty="0">
                <a:solidFill>
                  <a:srgbClr val="83CD29"/>
                </a:solidFill>
              </a:rPr>
              <a:t>?</a:t>
            </a:r>
          </a:p>
        </p:txBody>
      </p:sp>
      <p:pic>
        <p:nvPicPr>
          <p:cNvPr id="7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138" y="567679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cietec.org/wp-content/uploads/2014/07/Firma-TEC-ALTA-RESOLUC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26910"/>
            <a:ext cx="5527541" cy="1017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encuentrodehumanistas.utn.ac.cr/sites/encuentrodehumanistas.utn.ac.cr/files/banner/logo%20utn%2020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78" y="2005585"/>
            <a:ext cx="3686822" cy="2660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718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b="1" dirty="0" smtClean="0">
                <a:solidFill>
                  <a:srgbClr val="83CD29"/>
                </a:solidFill>
              </a:rPr>
              <a:t>A estudiar computación.</a:t>
            </a:r>
            <a:endParaRPr lang="es-CR" b="1" dirty="0">
              <a:solidFill>
                <a:srgbClr val="83CD29"/>
              </a:solidFill>
            </a:endParaRPr>
          </a:p>
        </p:txBody>
      </p:sp>
      <p:pic>
        <p:nvPicPr>
          <p:cNvPr id="7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138" y="567679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Todo el mundo debería saber programar de Code org (Subtitulado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15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.memegen.com/dxqi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91" y="560286"/>
            <a:ext cx="4876800" cy="3790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-960974" y="4351236"/>
            <a:ext cx="6723531" cy="1325563"/>
          </a:xfrm>
        </p:spPr>
        <p:txBody>
          <a:bodyPr/>
          <a:lstStyle/>
          <a:p>
            <a:pPr algn="ctr"/>
            <a:r>
              <a:rPr lang="es-CR" b="1" dirty="0" smtClean="0">
                <a:solidFill>
                  <a:srgbClr val="83CD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Preguntas</a:t>
            </a:r>
            <a:endParaRPr lang="es-CR" b="1" dirty="0">
              <a:solidFill>
                <a:srgbClr val="83CD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138" y="567679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4814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83CD29"/>
                </a:solidFill>
              </a:rPr>
              <a:t>A</a:t>
            </a:r>
            <a:r>
              <a:rPr lang="en-US" dirty="0" smtClean="0">
                <a:solidFill>
                  <a:srgbClr val="83CD29"/>
                </a:solidFill>
              </a:rPr>
              <a:t>genda</a:t>
            </a:r>
            <a:endParaRPr lang="en-US" dirty="0">
              <a:solidFill>
                <a:srgbClr val="83CD29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dirty="0">
                <a:solidFill>
                  <a:schemeClr val="accent4">
                    <a:lumMod val="75000"/>
                  </a:schemeClr>
                </a:solidFill>
              </a:rPr>
              <a:t>¿</a:t>
            </a:r>
            <a:r>
              <a:rPr lang="es-CR" dirty="0" smtClean="0">
                <a:solidFill>
                  <a:schemeClr val="accent4">
                    <a:lumMod val="75000"/>
                  </a:schemeClr>
                </a:solidFill>
              </a:rPr>
              <a:t>Quien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soy?</a:t>
            </a:r>
          </a:p>
          <a:p>
            <a:r>
              <a:rPr lang="es-CR" dirty="0" smtClean="0">
                <a:solidFill>
                  <a:schemeClr val="accent4">
                    <a:lumMod val="75000"/>
                  </a:schemeClr>
                </a:solidFill>
              </a:rPr>
              <a:t>Computación, ¿ Que es eso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  <a:p>
            <a:r>
              <a:rPr lang="es-CR" dirty="0" smtClean="0">
                <a:solidFill>
                  <a:schemeClr val="accent4">
                    <a:lumMod val="75000"/>
                  </a:schemeClr>
                </a:solidFill>
              </a:rPr>
              <a:t>¿ Que puedo hacer en computación?</a:t>
            </a:r>
          </a:p>
          <a:p>
            <a:r>
              <a:rPr lang="es-CR" dirty="0" smtClean="0">
                <a:solidFill>
                  <a:schemeClr val="accent4">
                    <a:lumMod val="75000"/>
                  </a:schemeClr>
                </a:solidFill>
              </a:rPr>
              <a:t>Casos de éxito en computación</a:t>
            </a:r>
          </a:p>
          <a:p>
            <a:r>
              <a:rPr lang="es-CR" dirty="0" smtClean="0">
                <a:solidFill>
                  <a:schemeClr val="accent4">
                    <a:lumMod val="75000"/>
                  </a:schemeClr>
                </a:solidFill>
              </a:rPr>
              <a:t>Estado actual de la zona en computación</a:t>
            </a:r>
          </a:p>
          <a:p>
            <a:r>
              <a:rPr lang="es-CR" dirty="0">
                <a:solidFill>
                  <a:schemeClr val="accent4">
                    <a:lumMod val="75000"/>
                  </a:schemeClr>
                </a:solidFill>
              </a:rPr>
              <a:t>¿ </a:t>
            </a:r>
            <a:r>
              <a:rPr lang="es-CR" dirty="0" smtClean="0">
                <a:solidFill>
                  <a:schemeClr val="accent4">
                    <a:lumMod val="75000"/>
                  </a:schemeClr>
                </a:solidFill>
              </a:rPr>
              <a:t>Donde puedo estudiar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  <a:p>
            <a:r>
              <a:rPr lang="es-CR" dirty="0" smtClean="0">
                <a:solidFill>
                  <a:schemeClr val="accent4">
                    <a:lumMod val="75000"/>
                  </a:schemeClr>
                </a:solidFill>
              </a:rPr>
              <a:t>A estudiar computación.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s-CR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138" y="567679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1064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b="1" dirty="0">
                <a:solidFill>
                  <a:srgbClr val="83CD29"/>
                </a:solidFill>
              </a:rPr>
              <a:t>¿</a:t>
            </a:r>
            <a:r>
              <a:rPr lang="es-CR" b="1" dirty="0" smtClean="0">
                <a:solidFill>
                  <a:srgbClr val="83CD29"/>
                </a:solidFill>
              </a:rPr>
              <a:t>Quien</a:t>
            </a:r>
            <a:r>
              <a:rPr lang="en-US" b="1" dirty="0" smtClean="0">
                <a:solidFill>
                  <a:srgbClr val="83CD29"/>
                </a:solidFill>
              </a:rPr>
              <a:t> soy?</a:t>
            </a:r>
            <a:endParaRPr lang="en-US" b="1" dirty="0">
              <a:solidFill>
                <a:srgbClr val="83CD29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CR" i="1" dirty="0" smtClean="0">
                <a:solidFill>
                  <a:schemeClr val="accent4">
                    <a:lumMod val="75000"/>
                  </a:schemeClr>
                </a:solidFill>
              </a:rPr>
              <a:t>Ing. Efrén Jiménez Delgado.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CR" i="1" dirty="0" smtClean="0">
                <a:solidFill>
                  <a:schemeClr val="accent4">
                    <a:lumMod val="75000"/>
                  </a:schemeClr>
                </a:solidFill>
              </a:rPr>
              <a:t>Profesor Universitario (</a:t>
            </a:r>
            <a:r>
              <a:rPr lang="es-CR" i="1" dirty="0" smtClean="0">
                <a:solidFill>
                  <a:schemeClr val="tx2">
                    <a:lumMod val="75000"/>
                  </a:schemeClr>
                </a:solidFill>
              </a:rPr>
              <a:t>UTN-TEC</a:t>
            </a:r>
            <a:r>
              <a:rPr lang="es-CR" i="1" dirty="0" smtClean="0">
                <a:solidFill>
                  <a:schemeClr val="accent4">
                    <a:lumMod val="75000"/>
                  </a:schemeClr>
                </a:solidFill>
              </a:rPr>
              <a:t>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CR" i="1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s-CR" i="1" dirty="0" smtClean="0">
                <a:solidFill>
                  <a:schemeClr val="accent4">
                    <a:lumMod val="75000"/>
                  </a:schemeClr>
                </a:solidFill>
              </a:rPr>
              <a:t> años de experiencia en el desarrollo de software.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138" y="567679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ietec.org/wp-content/uploads/2014/07/Firma-TEC-ALTA-RESOLUC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00" y="4700789"/>
            <a:ext cx="2868722" cy="528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encuentrodehumanistas.utn.ac.cr/sites/encuentrodehumanistas.utn.ac.cr/files/banner/logo%20utn%20201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00" y="4333741"/>
            <a:ext cx="1749287" cy="1262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218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://guides.bibliotheques.uqam.ca/photos/photos/original/iStock_000009838036Large-1.jpg?1368814567iStock_000009838036Large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887354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00788" y="365125"/>
            <a:ext cx="6653011" cy="1325563"/>
          </a:xfrm>
        </p:spPr>
        <p:txBody>
          <a:bodyPr/>
          <a:lstStyle/>
          <a:p>
            <a:pPr algn="ctr"/>
            <a:r>
              <a:rPr lang="es-CR" b="1" dirty="0" smtClean="0">
                <a:solidFill>
                  <a:srgbClr val="83CD29"/>
                </a:solidFill>
              </a:rPr>
              <a:t>Computación, ¿Que es esto?</a:t>
            </a:r>
            <a:endParaRPr lang="es-CR" b="1" dirty="0">
              <a:solidFill>
                <a:srgbClr val="83CD29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287799"/>
            <a:ext cx="10515600" cy="488426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200000"/>
              </a:lnSpc>
              <a:buNone/>
            </a:pPr>
            <a:endParaRPr lang="en-US" i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algn="ctr">
              <a:lnSpc>
                <a:spcPct val="200000"/>
              </a:lnSpc>
              <a:buNone/>
            </a:pPr>
            <a:endParaRPr lang="en-US" dirty="0"/>
          </a:p>
        </p:txBody>
      </p:sp>
      <p:pic>
        <p:nvPicPr>
          <p:cNvPr id="7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138" y="567679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49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blog.deudae.com/wp-content/uploads/2014/10/REDES_SOCIALE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4" y="0"/>
            <a:ext cx="75934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40554" y="1067491"/>
            <a:ext cx="5297557" cy="1325563"/>
          </a:xfrm>
        </p:spPr>
        <p:txBody>
          <a:bodyPr/>
          <a:lstStyle/>
          <a:p>
            <a:pPr algn="ctr"/>
            <a:r>
              <a:rPr lang="es-CR" b="1" dirty="0">
                <a:solidFill>
                  <a:srgbClr val="83CD29"/>
                </a:solidFill>
              </a:rPr>
              <a:t>¿ Que puedo hacer en computación?</a:t>
            </a:r>
          </a:p>
        </p:txBody>
      </p:sp>
      <p:pic>
        <p:nvPicPr>
          <p:cNvPr id="7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138" y="567679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36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ximagazine.nl/wp-content/uploads/2014/01/Nick_dAloisi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138" y="567679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730061" y="1099221"/>
            <a:ext cx="4722255" cy="1325563"/>
          </a:xfrm>
        </p:spPr>
        <p:txBody>
          <a:bodyPr>
            <a:noAutofit/>
          </a:bodyPr>
          <a:lstStyle/>
          <a:p>
            <a:r>
              <a:rPr lang="es-CR" sz="4800" b="1" dirty="0">
                <a:solidFill>
                  <a:srgbClr val="83CD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Nick D'Aloisio</a:t>
            </a:r>
          </a:p>
        </p:txBody>
      </p:sp>
    </p:spTree>
    <p:extLst>
      <p:ext uri="{BB962C8B-B14F-4D97-AF65-F5344CB8AC3E}">
        <p14:creationId xmlns:p14="http://schemas.microsoft.com/office/powerpoint/2010/main" val="9370510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milliondollarhomepage.com/photosjm/floor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9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138" y="567679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005032" y="210578"/>
            <a:ext cx="4722255" cy="1325563"/>
          </a:xfrm>
        </p:spPr>
        <p:txBody>
          <a:bodyPr>
            <a:noAutofit/>
          </a:bodyPr>
          <a:lstStyle/>
          <a:p>
            <a:r>
              <a:rPr lang="es-CR" sz="4800" b="1" dirty="0">
                <a:solidFill>
                  <a:srgbClr val="83CD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Alex Tew</a:t>
            </a:r>
          </a:p>
        </p:txBody>
      </p:sp>
    </p:spTree>
    <p:extLst>
      <p:ext uri="{BB962C8B-B14F-4D97-AF65-F5344CB8AC3E}">
        <p14:creationId xmlns:p14="http://schemas.microsoft.com/office/powerpoint/2010/main" val="10674706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://static1.squarespace.com/static/503bd485e4b0411ce5b1b9f3/536bf9c9e4b0fd1da17120dd/536bf9c9e4b0fd1da171211d/1400095450833/steve_jobs_apple-wide_website.jpg?format=150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81065" y="429519"/>
            <a:ext cx="10515600" cy="1325563"/>
          </a:xfrm>
        </p:spPr>
        <p:txBody>
          <a:bodyPr/>
          <a:lstStyle/>
          <a:p>
            <a:pPr algn="ctr"/>
            <a:r>
              <a:rPr lang="es-CR" b="1" dirty="0">
                <a:solidFill>
                  <a:srgbClr val="83CD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éxito en </a:t>
            </a:r>
            <a:r>
              <a:rPr lang="es-CR" b="1" dirty="0" smtClean="0">
                <a:solidFill>
                  <a:srgbClr val="83CD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computación</a:t>
            </a:r>
            <a:endParaRPr lang="en-US" b="1" dirty="0">
              <a:solidFill>
                <a:srgbClr val="83CD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74" y="556088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761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cnpost.com/file/2015/01/NUP_154836_0042.jp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603469"/>
            <a:ext cx="6723531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83CD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 Gates</a:t>
            </a:r>
            <a:endParaRPr lang="en-US" b="1" dirty="0">
              <a:solidFill>
                <a:srgbClr val="83CD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 descr="http://go-labs.net/wp-content/themes/golabs/css/template/images/logo_foo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74" y="5560889"/>
            <a:ext cx="1508662" cy="49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300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112</Words>
  <Application>Microsoft Office PowerPoint</Application>
  <PresentationFormat>Panorámica</PresentationFormat>
  <Paragraphs>25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Tema de Office</vt:lpstr>
      <vt:lpstr>Efrén Jiménez Delgado ejimenez@go-labs.net @gigo_</vt:lpstr>
      <vt:lpstr>Agenda</vt:lpstr>
      <vt:lpstr>¿Quien soy?</vt:lpstr>
      <vt:lpstr>Computación, ¿Que es esto?</vt:lpstr>
      <vt:lpstr>¿ Que puedo hacer en computación?</vt:lpstr>
      <vt:lpstr>Nick D'Aloisio</vt:lpstr>
      <vt:lpstr>Alex Tew</vt:lpstr>
      <vt:lpstr>Casos de éxito en computación</vt:lpstr>
      <vt:lpstr>Bill Gates</vt:lpstr>
      <vt:lpstr>Mark Zuckerberg</vt:lpstr>
      <vt:lpstr>Estado actual de la zona en computación</vt:lpstr>
      <vt:lpstr>¿ Donde puedo estudiar?</vt:lpstr>
      <vt:lpstr>A estudiar computación.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Efrén</dc:creator>
  <cp:lastModifiedBy>Efrén</cp:lastModifiedBy>
  <cp:revision>31</cp:revision>
  <dcterms:created xsi:type="dcterms:W3CDTF">2015-04-21T16:30:23Z</dcterms:created>
  <dcterms:modified xsi:type="dcterms:W3CDTF">2015-06-22T09:18:03Z</dcterms:modified>
</cp:coreProperties>
</file>